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7" r:id="rId3"/>
    <p:sldId id="262" r:id="rId4"/>
    <p:sldId id="264" r:id="rId5"/>
    <p:sldId id="265" r:id="rId6"/>
    <p:sldId id="266" r:id="rId7"/>
    <p:sldId id="261" r:id="rId8"/>
    <p:sldId id="271" r:id="rId9"/>
    <p:sldId id="273" r:id="rId10"/>
    <p:sldId id="269" r:id="rId11"/>
    <p:sldId id="270"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DF3122-753C-403D-A665-9B7A371BBB8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140337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F3122-753C-403D-A665-9B7A371BBB8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460523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F3122-753C-403D-A665-9B7A371BBB8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325738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F3122-753C-403D-A665-9B7A371BBB8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110266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DF3122-753C-403D-A665-9B7A371BBB80}" type="datetimeFigureOut">
              <a:rPr lang="en-US" smtClean="0"/>
              <a:t>10/19/2018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212020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DF3122-753C-403D-A665-9B7A371BBB80}"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20022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DF3122-753C-403D-A665-9B7A371BBB80}" type="datetimeFigureOut">
              <a:rPr lang="en-US" smtClean="0"/>
              <a:t>10/19/2018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1122176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DF3122-753C-403D-A665-9B7A371BBB80}" type="datetimeFigureOut">
              <a:rPr lang="en-US" smtClean="0"/>
              <a:t>10/19/2018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481313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F3122-753C-403D-A665-9B7A371BBB80}" type="datetimeFigureOut">
              <a:rPr lang="en-US" smtClean="0"/>
              <a:t>10/19/2018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109697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F3122-753C-403D-A665-9B7A371BBB80}"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109681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DF3122-753C-403D-A665-9B7A371BBB80}" type="datetimeFigureOut">
              <a:rPr lang="en-US" smtClean="0"/>
              <a:t>10/19/2018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DE3B5-5E39-47C1-908F-9A29512AFD0E}" type="slidenum">
              <a:rPr lang="en-US" smtClean="0"/>
              <a:t>‹#›</a:t>
            </a:fld>
            <a:endParaRPr lang="en-US"/>
          </a:p>
        </p:txBody>
      </p:sp>
    </p:spTree>
    <p:extLst>
      <p:ext uri="{BB962C8B-B14F-4D97-AF65-F5344CB8AC3E}">
        <p14:creationId xmlns:p14="http://schemas.microsoft.com/office/powerpoint/2010/main" val="2936416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F3122-753C-403D-A665-9B7A371BBB80}" type="datetimeFigureOut">
              <a:rPr lang="en-US" smtClean="0"/>
              <a:t>10/19/2018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DE3B5-5E39-47C1-908F-9A29512AFD0E}" type="slidenum">
              <a:rPr lang="en-US" smtClean="0"/>
              <a:t>‹#›</a:t>
            </a:fld>
            <a:endParaRPr lang="en-US"/>
          </a:p>
        </p:txBody>
      </p:sp>
    </p:spTree>
    <p:extLst>
      <p:ext uri="{BB962C8B-B14F-4D97-AF65-F5344CB8AC3E}">
        <p14:creationId xmlns:p14="http://schemas.microsoft.com/office/powerpoint/2010/main" val="583751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655" y="1524000"/>
            <a:ext cx="6103482" cy="449103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Robin Mead</a:t>
            </a:r>
            <a:endParaRPr lang="en-US" dirty="0"/>
          </a:p>
        </p:txBody>
      </p:sp>
    </p:spTree>
    <p:extLst>
      <p:ext uri="{BB962C8B-B14F-4D97-AF65-F5344CB8AC3E}">
        <p14:creationId xmlns:p14="http://schemas.microsoft.com/office/powerpoint/2010/main" val="2142346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Art</a:t>
            </a:r>
            <a:endParaRPr lang="en-US" dirty="0"/>
          </a:p>
        </p:txBody>
      </p:sp>
      <p:pic>
        <p:nvPicPr>
          <p:cNvPr id="3" name="Picture 2"/>
          <p:cNvPicPr>
            <a:picLocks noChangeAspect="1"/>
          </p:cNvPicPr>
          <p:nvPr/>
        </p:nvPicPr>
        <p:blipFill>
          <a:blip r:embed="rId2"/>
          <a:stretch>
            <a:fillRect/>
          </a:stretch>
        </p:blipFill>
        <p:spPr>
          <a:xfrm>
            <a:off x="477982" y="1600200"/>
            <a:ext cx="3578662" cy="4773582"/>
          </a:xfrm>
          <a:prstGeom prst="rect">
            <a:avLst/>
          </a:prstGeom>
        </p:spPr>
      </p:pic>
      <p:pic>
        <p:nvPicPr>
          <p:cNvPr id="4" name="Picture 3"/>
          <p:cNvPicPr>
            <a:picLocks noChangeAspect="1"/>
          </p:cNvPicPr>
          <p:nvPr/>
        </p:nvPicPr>
        <p:blipFill>
          <a:blip r:embed="rId3"/>
          <a:stretch>
            <a:fillRect/>
          </a:stretch>
        </p:blipFill>
        <p:spPr>
          <a:xfrm>
            <a:off x="5181600" y="1600200"/>
            <a:ext cx="3311236" cy="4770425"/>
          </a:xfrm>
          <a:prstGeom prst="rect">
            <a:avLst/>
          </a:prstGeom>
        </p:spPr>
      </p:pic>
    </p:spTree>
    <p:extLst>
      <p:ext uri="{BB962C8B-B14F-4D97-AF65-F5344CB8AC3E}">
        <p14:creationId xmlns:p14="http://schemas.microsoft.com/office/powerpoint/2010/main" val="480472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10000"/>
                    </a14:imgEffect>
                  </a14:imgLayer>
                </a14:imgProps>
              </a:ext>
            </a:extLst>
          </a:blip>
          <a:stretch>
            <a:fillRect/>
          </a:stretch>
        </p:blipFill>
        <p:spPr>
          <a:xfrm>
            <a:off x="609600" y="582676"/>
            <a:ext cx="7887318" cy="5665724"/>
          </a:xfrm>
          <a:prstGeom prst="rect">
            <a:avLst/>
          </a:prstGeom>
        </p:spPr>
      </p:pic>
    </p:spTree>
    <p:extLst>
      <p:ext uri="{BB962C8B-B14F-4D97-AF65-F5344CB8AC3E}">
        <p14:creationId xmlns:p14="http://schemas.microsoft.com/office/powerpoint/2010/main" val="37561318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8400" y="228600"/>
            <a:ext cx="4877223" cy="6248942"/>
          </a:xfrm>
          <a:prstGeom prst="rect">
            <a:avLst/>
          </a:prstGeom>
        </p:spPr>
      </p:pic>
    </p:spTree>
    <p:extLst>
      <p:ext uri="{BB962C8B-B14F-4D97-AF65-F5344CB8AC3E}">
        <p14:creationId xmlns:p14="http://schemas.microsoft.com/office/powerpoint/2010/main" val="155914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10927" y="1905000"/>
            <a:ext cx="2438400" cy="1371600"/>
          </a:xfrm>
        </p:spPr>
        <p:txBody>
          <a:bodyPr>
            <a:normAutofit fontScale="90000"/>
          </a:bodyPr>
          <a:lstStyle/>
          <a:p>
            <a:r>
              <a:rPr lang="en-US" dirty="0" smtClean="0"/>
              <a:t>Robin Mead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800" y="304800"/>
            <a:ext cx="1428750" cy="14668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76200" y="152400"/>
            <a:ext cx="6553200" cy="6494085"/>
          </a:xfrm>
          <a:prstGeom prst="rect">
            <a:avLst/>
          </a:prstGeom>
        </p:spPr>
        <p:txBody>
          <a:bodyPr wrap="square">
            <a:spAutoFit/>
          </a:bodyPr>
          <a:lstStyle/>
          <a:p>
            <a:r>
              <a:rPr lang="en-US" sz="1600" dirty="0"/>
              <a:t>Robin Mead is an independent, self -representing artist whose works include digital and altered art, acrylic and mixed media paintings and watercolor landscapes and gardens. She also creates wonderful vibrant colored crochet afghans and handmade art journals that infuse her love of color into joyful creations that can be used in the home or given as gifts</a:t>
            </a:r>
            <a:r>
              <a:rPr lang="en-US" sz="1600" dirty="0" smtClean="0"/>
              <a:t>.</a:t>
            </a:r>
            <a:endParaRPr lang="en-US" sz="1600" dirty="0"/>
          </a:p>
          <a:p>
            <a:r>
              <a:rPr lang="en-US" sz="1600" dirty="0"/>
              <a:t>Robin combines her background in the Social Work profession with her love of expressing joy by creating colorful depictions of nature, preferably the ocean, landscapes, flowers and birds. She relies on her intuitive skills and insight to capture the ‘joy’ that she feels, and translate it onto paper, canvas and the digital screen. After attending art school on Long Island, New York in 2003, she began sharing her work in local shows and on the internet by way of websites, blogs and online shops. Robins work can be found in homes around the world as well as album covers, books, and in tutorials for creating art</a:t>
            </a:r>
            <a:r>
              <a:rPr lang="en-US" sz="1600" dirty="0" smtClean="0"/>
              <a:t>.</a:t>
            </a:r>
            <a:endParaRPr lang="en-US" sz="1600" dirty="0"/>
          </a:p>
          <a:p>
            <a:r>
              <a:rPr lang="en-US" sz="1600" dirty="0"/>
              <a:t>In 2013 Robin and her family decided to downsize… so they left New York and moved to a small town in Northeast Georgia. She left her full time position as a social worker, bought a few small houses and a bunch of acres and her family now resides on a small farm-like property with chickens, beautiful landscape and the most wonderful neighbors. Robin loves to spend time at the ocean or in nature looking for inspiration, and always have a bag of art supplies ready in hand.. She lives with her husband Wilson of 28 years 2 daughters Victoria and Rachel, son in law Alex, his parents and friends enjoying their time in the deep south.</a:t>
            </a:r>
          </a:p>
          <a:p>
            <a:endParaRPr lang="en-US" sz="1600" dirty="0"/>
          </a:p>
          <a:p>
            <a:r>
              <a:rPr lang="en-US" sz="1600" dirty="0"/>
              <a:t>My Web Page: http://robinmeaddesigns.com</a:t>
            </a:r>
          </a:p>
          <a:p>
            <a:r>
              <a:rPr lang="en-US" sz="1600" dirty="0"/>
              <a:t>My Blog: http://insightsandbellylaughs.com</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399442"/>
            <a:ext cx="2079041" cy="28956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5064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776288"/>
            <a:ext cx="5276850" cy="53054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54237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543800" cy="54667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308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66788"/>
            <a:ext cx="7010400" cy="492442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22761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547813"/>
            <a:ext cx="5372100" cy="37623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6771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06830"/>
            <a:ext cx="2143125" cy="28575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0790"/>
            <a:ext cx="4311649" cy="306354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31673"/>
            <a:ext cx="3505200" cy="243002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5"/>
          <a:stretch>
            <a:fillRect/>
          </a:stretch>
        </p:blipFill>
        <p:spPr>
          <a:xfrm>
            <a:off x="5257800" y="4031673"/>
            <a:ext cx="2461311" cy="243002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5229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838200"/>
            <a:ext cx="6939915" cy="5443070"/>
          </a:xfrm>
          <a:prstGeom prst="rect">
            <a:avLst/>
          </a:prstGeom>
        </p:spPr>
      </p:pic>
    </p:spTree>
    <p:extLst>
      <p:ext uri="{BB962C8B-B14F-4D97-AF65-F5344CB8AC3E}">
        <p14:creationId xmlns:p14="http://schemas.microsoft.com/office/powerpoint/2010/main" val="2265174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685800"/>
          </a:xfrm>
        </p:spPr>
        <p:txBody>
          <a:bodyPr>
            <a:normAutofit fontScale="90000"/>
          </a:bodyPr>
          <a:lstStyle/>
          <a:p>
            <a:r>
              <a:rPr lang="pt-BR" dirty="0"/>
              <a:t>YouTube Videos</a:t>
            </a:r>
            <a:r>
              <a:rPr lang="pt-BR" dirty="0" smtClean="0"/>
              <a:t>:</a:t>
            </a:r>
            <a:endParaRPr lang="en-US" dirty="0"/>
          </a:p>
        </p:txBody>
      </p:sp>
      <p:sp>
        <p:nvSpPr>
          <p:cNvPr id="3" name="Rectangle 2"/>
          <p:cNvSpPr/>
          <p:nvPr/>
        </p:nvSpPr>
        <p:spPr>
          <a:xfrm>
            <a:off x="207818" y="4419600"/>
            <a:ext cx="8915400" cy="2308324"/>
          </a:xfrm>
          <a:prstGeom prst="rect">
            <a:avLst/>
          </a:prstGeom>
        </p:spPr>
        <p:txBody>
          <a:bodyPr wrap="square">
            <a:spAutoFit/>
          </a:bodyPr>
          <a:lstStyle/>
          <a:p>
            <a:r>
              <a:rPr lang="pt-BR" dirty="0" smtClean="0"/>
              <a:t>https</a:t>
            </a:r>
            <a:r>
              <a:rPr lang="pt-BR" dirty="0"/>
              <a:t>://www.youtube.com/watch?v=B3dkrRFhGQs&amp;t=0s&amp;index=9&amp;list=PL2_a0MPATnBGaSoeF2bhfUlUNFbwYa_Ob</a:t>
            </a:r>
          </a:p>
          <a:p>
            <a:endParaRPr lang="pt-BR" dirty="0"/>
          </a:p>
          <a:p>
            <a:r>
              <a:rPr lang="pt-BR" dirty="0"/>
              <a:t>https://www.youtube.com/watch?v=yyhSGdEGQRY&amp;t=0s&amp;index=10&amp;list=PL2_a0MPATnBGaSoeF2bhfUlUNFbwYa_Ob</a:t>
            </a:r>
          </a:p>
          <a:p>
            <a:endParaRPr lang="pt-BR" dirty="0"/>
          </a:p>
          <a:p>
            <a:r>
              <a:rPr lang="pt-BR" dirty="0"/>
              <a:t>https://www.youtube.com/watch?v=tglpgbBoYjI&amp;t=0s&amp;index=11&amp;list=PL2_a0MPATnBGaSoeF2bhfUlUNFbwYa_Ob</a:t>
            </a:r>
            <a:endParaRPr lang="en-US" dirty="0"/>
          </a:p>
        </p:txBody>
      </p:sp>
      <p:pic>
        <p:nvPicPr>
          <p:cNvPr id="4" name="Picture 3"/>
          <p:cNvPicPr>
            <a:picLocks noChangeAspect="1"/>
          </p:cNvPicPr>
          <p:nvPr/>
        </p:nvPicPr>
        <p:blipFill>
          <a:blip r:embed="rId2"/>
          <a:stretch>
            <a:fillRect/>
          </a:stretch>
        </p:blipFill>
        <p:spPr>
          <a:xfrm>
            <a:off x="173182" y="981220"/>
            <a:ext cx="4388388" cy="3149888"/>
          </a:xfrm>
          <a:prstGeom prst="rect">
            <a:avLst/>
          </a:prstGeom>
        </p:spPr>
      </p:pic>
      <p:pic>
        <p:nvPicPr>
          <p:cNvPr id="5" name="Picture 4"/>
          <p:cNvPicPr>
            <a:picLocks noChangeAspect="1"/>
          </p:cNvPicPr>
          <p:nvPr/>
        </p:nvPicPr>
        <p:blipFill>
          <a:blip r:embed="rId3"/>
          <a:stretch>
            <a:fillRect/>
          </a:stretch>
        </p:blipFill>
        <p:spPr>
          <a:xfrm>
            <a:off x="4665517" y="995074"/>
            <a:ext cx="4388389" cy="3149888"/>
          </a:xfrm>
          <a:prstGeom prst="rect">
            <a:avLst/>
          </a:prstGeom>
        </p:spPr>
      </p:pic>
    </p:spTree>
    <p:extLst>
      <p:ext uri="{BB962C8B-B14F-4D97-AF65-F5344CB8AC3E}">
        <p14:creationId xmlns:p14="http://schemas.microsoft.com/office/powerpoint/2010/main" val="2509983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2282</TotalTime>
  <Words>341</Words>
  <Application>Microsoft Office PowerPoint</Application>
  <PresentationFormat>On-screen Show (4:3)</PresentationFormat>
  <Paragraphs>15</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Robin Mead</vt:lpstr>
      <vt:lpstr>Robin Mead</vt:lpstr>
      <vt:lpstr>PowerPoint Presentation</vt:lpstr>
      <vt:lpstr>PowerPoint Presentation</vt:lpstr>
      <vt:lpstr>PowerPoint Presentation</vt:lpstr>
      <vt:lpstr>PowerPoint Presentation</vt:lpstr>
      <vt:lpstr>PowerPoint Presentation</vt:lpstr>
      <vt:lpstr>PowerPoint Presentation</vt:lpstr>
      <vt:lpstr>YouTube Videos:</vt:lpstr>
      <vt:lpstr>Student Art</vt:lpstr>
      <vt:lpstr>PowerPoint Presentation</vt:lpstr>
      <vt:lpstr>PowerPoint Presentation</vt:lpstr>
    </vt:vector>
  </TitlesOfParts>
  <Company>Richland School District Two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Christen Hulsey</dc:creator>
  <cp:lastModifiedBy>Christen Hulsey</cp:lastModifiedBy>
  <cp:revision>35</cp:revision>
  <dcterms:created xsi:type="dcterms:W3CDTF">2017-08-23T19:41:29Z</dcterms:created>
  <dcterms:modified xsi:type="dcterms:W3CDTF">2018-10-19T12:48:27Z</dcterms:modified>
</cp:coreProperties>
</file>